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6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17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6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6756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46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64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42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09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5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60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97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7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29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6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08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2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2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D7DC-00D3-4DC8-88C5-AB11420BA6A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57A8-E732-4343-A70E-887FBAAC6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26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322" y="692727"/>
            <a:ext cx="7341460" cy="2978728"/>
          </a:xfrm>
        </p:spPr>
        <p:txBody>
          <a:bodyPr/>
          <a:lstStyle/>
          <a:p>
            <a:pPr algn="ctr"/>
            <a:r>
              <a:rPr lang="ru-RU" sz="6000" b="1" dirty="0" smtClean="0"/>
              <a:t>2 апреля – Международный день детской книги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367" y="2909456"/>
            <a:ext cx="5176647" cy="37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5430" y="2630912"/>
            <a:ext cx="3008714" cy="4032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81" y="426964"/>
            <a:ext cx="4305749" cy="311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96" y="426964"/>
            <a:ext cx="3729308" cy="2818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56" y="2630912"/>
            <a:ext cx="3420615" cy="41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Расскажи о своей любимой книге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9529" y="1968304"/>
            <a:ext cx="4390070" cy="2921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10" y="2840797"/>
            <a:ext cx="5446498" cy="36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0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Изготовим закладки для книг.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3880" y="1609860"/>
            <a:ext cx="4969748" cy="4969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1" y="2620851"/>
            <a:ext cx="6387921" cy="35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5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60" y="1293697"/>
            <a:ext cx="11331879" cy="460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6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Узнай писателя и поэта.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1468" y="215154"/>
            <a:ext cx="3609525" cy="4199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9" y="1834166"/>
            <a:ext cx="3672447" cy="4772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953" y="1726589"/>
            <a:ext cx="3087116" cy="3839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080" y="2631752"/>
            <a:ext cx="2899242" cy="40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6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Опрос: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047740"/>
            <a:ext cx="9906112" cy="4649273"/>
          </a:xfrm>
        </p:spPr>
        <p:txBody>
          <a:bodyPr>
            <a:normAutofit lnSpcReduction="10000"/>
          </a:bodyPr>
          <a:lstStyle/>
          <a:p>
            <a:r>
              <a:rPr lang="ru-RU" sz="3600" dirty="0"/>
              <a:t>1. Как называется праздник, в честь которого мы проводим мероприятие? </a:t>
            </a:r>
            <a:endParaRPr lang="ru-RU" sz="3600" dirty="0" smtClean="0"/>
          </a:p>
          <a:p>
            <a:r>
              <a:rPr lang="ru-RU" sz="3600" dirty="0" smtClean="0"/>
              <a:t>2</a:t>
            </a:r>
            <a:r>
              <a:rPr lang="ru-RU" sz="3600" dirty="0"/>
              <a:t>. В честь какого писателя он празднуется? </a:t>
            </a:r>
            <a:endParaRPr lang="ru-RU" sz="3600" dirty="0" smtClean="0"/>
          </a:p>
          <a:p>
            <a:r>
              <a:rPr lang="ru-RU" sz="3600" dirty="0" smtClean="0"/>
              <a:t>3</a:t>
            </a:r>
            <a:r>
              <a:rPr lang="ru-RU" sz="3600" dirty="0"/>
              <a:t>. Какие произведения этого писателя нам известны? </a:t>
            </a:r>
            <a:endParaRPr lang="ru-RU" sz="3600" dirty="0" smtClean="0"/>
          </a:p>
          <a:p>
            <a:r>
              <a:rPr lang="ru-RU" sz="3600" dirty="0" smtClean="0"/>
              <a:t>4</a:t>
            </a:r>
            <a:r>
              <a:rPr lang="ru-RU" sz="3600" dirty="0"/>
              <a:t>. Какая первая печатная книга была издана в России? </a:t>
            </a:r>
            <a:endParaRPr lang="ru-RU" sz="3600" dirty="0" smtClean="0"/>
          </a:p>
          <a:p>
            <a:r>
              <a:rPr lang="ru-RU" sz="3600" dirty="0" smtClean="0"/>
              <a:t>5</a:t>
            </a:r>
            <a:r>
              <a:rPr lang="ru-RU" sz="3600" dirty="0"/>
              <a:t>. Какие произведения на уроках чтения были вами изучены в этом году?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563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815961" cy="13975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Разделимся на группы нарисуем рисунок темы: «Бережное отношение к книге», «Книга - наш верный друг и помощник»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0894" y="2014829"/>
            <a:ext cx="2855764" cy="3598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020" y="3233403"/>
            <a:ext cx="2564914" cy="3231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290" y="2150772"/>
            <a:ext cx="3011730" cy="3828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89" y="3233403"/>
            <a:ext cx="2796811" cy="35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7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 завершении мероприятия организуем выставку книг.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11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7628" y="2221510"/>
            <a:ext cx="6194654" cy="3393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69" y="1113284"/>
            <a:ext cx="52387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105890"/>
            <a:ext cx="5207861" cy="4350327"/>
          </a:xfrm>
        </p:spPr>
        <p:txBody>
          <a:bodyPr>
            <a:normAutofit/>
          </a:bodyPr>
          <a:lstStyle/>
          <a:p>
            <a:pPr algn="just"/>
            <a:r>
              <a:rPr lang="ru-RU" sz="3200" dirty="0"/>
              <a:t>Этот день в календаре праздников появился в 1967 году. Дата празднования выбрана неслучайно: 2 апреля - день рождения великого датского писателя-сказочника Ганса </a:t>
            </a:r>
            <a:r>
              <a:rPr lang="ru-RU" sz="3200" dirty="0" err="1"/>
              <a:t>Христиана</a:t>
            </a:r>
            <a:r>
              <a:rPr lang="ru-RU" sz="3200" dirty="0"/>
              <a:t> Андерсена.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57" y="554182"/>
            <a:ext cx="5345558" cy="59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166"/>
            <a:ext cx="3143250" cy="4972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3250" y="0"/>
            <a:ext cx="9048750" cy="67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9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 Русалочке в Копенгагене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263657"/>
            <a:ext cx="5667328" cy="4250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16" y="1834166"/>
            <a:ext cx="6749329" cy="43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87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2654" y="1250398"/>
            <a:ext cx="6327889" cy="4357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" y="180110"/>
            <a:ext cx="6150934" cy="4340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12" y="3016807"/>
            <a:ext cx="2654026" cy="37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России первой печатной книгой была «Азбука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2982" y="2549237"/>
            <a:ext cx="5510908" cy="3885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" y="2022764"/>
            <a:ext cx="5601499" cy="4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9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 smtClean="0"/>
              <a:t>усский </a:t>
            </a:r>
            <a:r>
              <a:rPr lang="ru-RU" dirty="0"/>
              <a:t>первопечатник Иван Федоров 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2501" y="1834166"/>
            <a:ext cx="3229499" cy="4467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166"/>
            <a:ext cx="6667500" cy="4448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306" y="2725625"/>
            <a:ext cx="3366967" cy="39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Разгадай загадку.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547" y="1834166"/>
            <a:ext cx="6210322" cy="46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753228"/>
            <a:ext cx="3867213" cy="2299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48" y="271167"/>
            <a:ext cx="5807692" cy="3263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3" y="2694863"/>
            <a:ext cx="3762977" cy="3292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976" y="3052293"/>
            <a:ext cx="3400499" cy="3668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468" y="3736886"/>
            <a:ext cx="4386607" cy="29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9329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37</TotalTime>
  <Words>163</Words>
  <Application>Microsoft Office PowerPoint</Application>
  <PresentationFormat>Широкоэкранный</PresentationFormat>
  <Paragraphs>22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Берлин</vt:lpstr>
      <vt:lpstr>2 апреля – Международный день детской книги.</vt:lpstr>
      <vt:lpstr> </vt:lpstr>
      <vt:lpstr> </vt:lpstr>
      <vt:lpstr>Памятник Русалочке в Копенгагене</vt:lpstr>
      <vt:lpstr>Презентация PowerPoint</vt:lpstr>
      <vt:lpstr>В России первой печатной книгой была «Азбука».</vt:lpstr>
      <vt:lpstr>Русский первопечатник Иван Федоров . </vt:lpstr>
      <vt:lpstr>Разгадай загадку.</vt:lpstr>
      <vt:lpstr>Презентация PowerPoint</vt:lpstr>
      <vt:lpstr> </vt:lpstr>
      <vt:lpstr>Расскажи о своей любимой книге</vt:lpstr>
      <vt:lpstr>Изготовим закладки для книг.</vt:lpstr>
      <vt:lpstr> </vt:lpstr>
      <vt:lpstr>Узнай писателя и поэта.</vt:lpstr>
      <vt:lpstr>Опрос:</vt:lpstr>
      <vt:lpstr>Разделимся на группы нарисуем рисунок темы: «Бережное отношение к книге», «Книга - наш верный друг и помощник»</vt:lpstr>
      <vt:lpstr>В завершении мероприятия организуем выставку книг.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апреля – Международный день детской книги.</dc:title>
  <dc:creator>Юля</dc:creator>
  <cp:lastModifiedBy>Юля</cp:lastModifiedBy>
  <cp:revision>7</cp:revision>
  <dcterms:created xsi:type="dcterms:W3CDTF">2023-04-18T14:27:56Z</dcterms:created>
  <dcterms:modified xsi:type="dcterms:W3CDTF">2023-04-18T15:16:20Z</dcterms:modified>
</cp:coreProperties>
</file>