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61" r:id="rId5"/>
    <p:sldId id="257" r:id="rId6"/>
    <p:sldId id="260" r:id="rId7"/>
    <p:sldId id="259" r:id="rId8"/>
    <p:sldId id="258" r:id="rId9"/>
    <p:sldId id="264" r:id="rId10"/>
    <p:sldId id="263" r:id="rId11"/>
    <p:sldId id="268" r:id="rId12"/>
    <p:sldId id="269" r:id="rId13"/>
    <p:sldId id="262" r:id="rId14"/>
    <p:sldId id="271" r:id="rId15"/>
    <p:sldId id="270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374469"/>
            <a:ext cx="8791575" cy="15936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«Особенности организации урока физической культуры для обучающихся имеющих статус ОВЗ в рамках современных требований»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7" y="1968137"/>
            <a:ext cx="5993674" cy="4245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5234" y="4786589"/>
            <a:ext cx="4153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г. Нижнеудинск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Школа – интернат №5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Учитель </a:t>
            </a:r>
            <a:r>
              <a:rPr lang="ru-RU" sz="2000" b="1" dirty="0">
                <a:solidFill>
                  <a:schemeClr val="bg1"/>
                </a:solidFill>
              </a:rPr>
              <a:t>физической культуры</a:t>
            </a:r>
          </a:p>
          <a:p>
            <a:pPr algn="r"/>
            <a:r>
              <a:rPr lang="ru-RU" sz="2000" b="1" dirty="0" err="1">
                <a:solidFill>
                  <a:schemeClr val="bg1"/>
                </a:solidFill>
              </a:rPr>
              <a:t>Михлина</a:t>
            </a:r>
            <a:r>
              <a:rPr lang="ru-RU" sz="2000" b="1" dirty="0">
                <a:solidFill>
                  <a:schemeClr val="bg1"/>
                </a:solidFill>
              </a:rPr>
              <a:t> С.А</a:t>
            </a:r>
          </a:p>
        </p:txBody>
      </p:sp>
    </p:spTree>
    <p:extLst>
      <p:ext uri="{BB962C8B-B14F-4D97-AF65-F5344CB8AC3E}">
        <p14:creationId xmlns:p14="http://schemas.microsoft.com/office/powerpoint/2010/main" val="3022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024" y="123736"/>
            <a:ext cx="10467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физкультурой для детей с ограниченными возможностями здоровья является одной из эффективных форм их социализации, а также коррекции нарушений их развития.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139399"/>
            <a:ext cx="109632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педагога физкультуры требуются знания основных дефектов, их проявлений, сопутствующих заболеваний, медицинских показаний и противопоказаний к тем или иным видам физических упражнений.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возрастные особенности детей с ограниченными возможностями здоровья, так как они развиваются медленнее. Данные знания необходимы педагогу для того, чтобы не навредить здоровью, а также выявить потенциальные возможности ребенка, определить оптимальный путь развития и коррекции.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на занятиях достаточно разнообразны: систематические (основные виды движений и гимнастики не меняются на протяжении месяца), индивидуальные и игровые формы обучения.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данной группой детей необходимо использовать наглядно-действенные способы работы для объяснения того или иного упражнения, так как обращенная речь доступна не для всех детей.</a:t>
            </a:r>
          </a:p>
        </p:txBody>
      </p:sp>
    </p:spTree>
    <p:extLst>
      <p:ext uri="{BB962C8B-B14F-4D97-AF65-F5344CB8AC3E}">
        <p14:creationId xmlns:p14="http://schemas.microsoft.com/office/powerpoint/2010/main" val="7484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269" y="203542"/>
            <a:ext cx="111208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стандартами обучения детей с ОВЗ, существует оптимальная система урока, наиболее коротким путем ведущая обучающихся к цели: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Усиленная мотивация детей к познанию окружающего мира.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того, что школьные занятия – это получение не отвлеченных от жизни знаний, а наоборот - необходимая подготовка к жизни, её узнавание, поиск полезной информации и навыки ее применения в реальной жизни.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времени на уроке должна быть посвящена изучению нового материала ("учить на уроке").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новое прочно усвоилось, надо определить его в зону ближайшего развития, привязать к старому, знакомому, которое вспоминается (актуализируется) перед объяснением.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 уроке - это постоянная обратная связь "ученик - учитель".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форме повторения и применения знаний.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94" y="3831771"/>
            <a:ext cx="4528457" cy="285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2" y="3912477"/>
            <a:ext cx="4178482" cy="277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49" y="167538"/>
            <a:ext cx="1101634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обучения в школе сегодня по-прежнему остаётся традиционный урок.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 – это целостная, логически завершенная, ограниченная временными рамками, планом работы и составом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единица учебного процесса.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Современный урок по ФГОС должен отражать владение классической структурой урока на фоне активного применения собственных творческих наработок, как в смысле его построения, так и в подборе содержания учебного материала, технологии его подачи и тренинга.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как правило, не могут самостоятельно добывать знания и активно участвовать в их совершенствовании. При умственном напряжении они просто сразу отказываются работать: "Я не могу. Я не знаю". Из-за низкого уровня протекания мыслительных процессов и навыков коммуникации не могут найти границы между знанием и незнанием. Не в состоянии поставить цель. На этапе самоконтроля чаще всего паникуют или не в состоянии осуществить данную мыслительную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операцию,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нарушений развития. Также затрудняются подвести итог - забыли, какие задачи ставили в начале урока.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школа должна стать не источником информации, а учить ориентироваться в информационном пространстве и добывать нужную информацию самостоятельно.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играет направляющую роль.</a:t>
            </a:r>
          </a:p>
        </p:txBody>
      </p:sp>
    </p:spTree>
    <p:extLst>
      <p:ext uri="{BB962C8B-B14F-4D97-AF65-F5344CB8AC3E}">
        <p14:creationId xmlns:p14="http://schemas.microsoft.com/office/powerpoint/2010/main" val="8796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160794"/>
            <a:ext cx="11363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занятий программа физических нагрузок имеет упрощённый вид для сложно координационных упражнений. Сложно координационные упражнения не используются в работе с детьми с ограниченными возможностями здоровья в силу их умственных способностей, такие дети просто не смогут выполнить данные упражнения, либо будут выполнять их неправильно, что может впоследствии привести к травматизму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включающие в себя прыжки, не рекомендуются для данной группы детей, так как несут нагрузку на опорно-двигательный аппарат и негативно на него воздействуют.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представляют собой два-три правила доступных для понимания.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занятий физкультурой с детьми с ограниченными возможностями здоровья заключается в том, что педагогические воздействия должны быть направлены не только на коррекцию физического, но и психического здоровья.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9199" y="3638669"/>
            <a:ext cx="10277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на каждом занятии являются коррекция и профилактика осанки, плоскостопия, ходьбы, бега и других естественных движений, активизация вегетативных функций и укрепление мышечного корсета.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занятия с данными детьми должны носить коррекционно-развивающую направленность.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4924425"/>
            <a:ext cx="4086225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235863"/>
            <a:ext cx="108421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в рамках ФГОС для детей с ОВЗ строится на основе использования технических средств обучения с применением как традиционных, так и инновационных педагогических технологий. Применение ИКТ для обучения данной категории учеников является неотъемлемой частью современного урока.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Современный урок для детей с ОВЗ - это: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 использованием техники (компьютер, диапроектор, интерактивная доска и т.п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осуществляется индивидуальный подход каждому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разные виды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ученику должно быть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деятельность должна стимулировать развитие познавательной активности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сотрудничество, взаимопонимание, атмосферу радости и увлеченности.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5142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33" y="198516"/>
            <a:ext cx="11225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 ОВЗ по ФГОС  предлагает не только новую типологию уроков, но и новую систему реализации внеурочной деятельности. Таким образом осуществляется комплексный подход в обучении ребенка. 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таком подходе к построению урока ученик становится живым участником образовательного процесса, т.к. ребенок с ОВЗ не может развиваться при пассивном восприятии учебного материала.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его отношение к учебному процессу, его творчество и профессионализм, его желание раскрыть способности каждого ребёнка – вот это всё и есть главный ресурс, без которого невозможно воплощение новых стандартов школьного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3405051"/>
            <a:ext cx="9387840" cy="33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4" y="306978"/>
            <a:ext cx="9997439" cy="607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5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612" y="1337786"/>
            <a:ext cx="10301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Н. Проблемы и особенности социализации детей с ограниченными возможностями здоровья в условиях начальной школы // Научно-методический электронный журнал «Концепт». – 2015. – Т. 37. – С. 196–200. – URL: http://e-koncept.ru/2015/95662.htm.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0612" y="2533561"/>
            <a:ext cx="1045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Ратнер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Л., Юсупова, А.Ю. Интегрированное обучение детей с ограниченными возможностями в обществе здоровых детей. / Ф.Л.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Ратнер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А.Ю. Юсупова М.: ВЛАДОС,2009.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769" y="301109"/>
            <a:ext cx="391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21497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2148" y="230837"/>
            <a:ext cx="10807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адаптивной физической культуры как вида физической культуры, может быть определена так: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развитие жизнеспособности человека, имеющего устойчивые отклонения в состоянии здоровья, за счет обеспечения оптимального режима функционирования отпущенных природой и имеющихся в наличии его телесно-двигательных характеристик и духовных сил, их гармонизации для максимальной самореализации в качестве социально и индивидуально значимого субъекта.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2148" y="2507456"/>
            <a:ext cx="10685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должна быть наполнена внутренним содержанием, в осмыслении телесности как внешней формы внутреннего содержания, что создает предпосылки для формирования физической культуры личности, ее максимального самораскрытия и самореализации.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2149" y="3984231"/>
            <a:ext cx="10685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своим силам в сравнении с силами среднестатистического здорового человека;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преодолению не только физических, но и психологических барьеров, препятствующих полноценной жизни;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компенсаторные навыки, то есть позволяет использовать функции разных систем и органов вместо отсутствующих или нарушенных;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преодолению необходимых для полноценного функционирования в обществе физических нагрузок;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5896" y="3614899"/>
            <a:ext cx="98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3945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978" y="2278879"/>
            <a:ext cx="11077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стандарт предусматривает создание образовательных программ обучения и воспитания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обеспечивающих коррекцию недостатков в физическом и (или) психическом развитии указанной категории детей, и оказание им помощи в освоении образовательной программы.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7246" y="314572"/>
            <a:ext cx="94226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быть здоровым, насколько это возможно, и вести здоровый образ жизни;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необходимости своего личного вклада в жизнь общества;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улучшать свои личностные качества;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повышению умственной и физической работоспособности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962" b="8445"/>
          <a:stretch/>
        </p:blipFill>
        <p:spPr>
          <a:xfrm>
            <a:off x="1367246" y="3602319"/>
            <a:ext cx="9422673" cy="315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0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17715"/>
            <a:ext cx="113472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 ОВЗ:</a:t>
            </a:r>
          </a:p>
          <a:p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инклюзивном классе или инклюзивной группе общеобразовательного сада или общеобразовательной школы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в коррекционной группе или коррекционном классе общеобразовательного сада или общеобразовательной школы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коррекционном саду или коррекционной школе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надомное образование (организация учебного процесса на дому или в медицинском учреждении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семейное образование.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требований, обязательных при реализации основных образовательных программ образования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вида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разделены на следующие категории образования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— с 1 по 4 классы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— с 5 по 9 классы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— с 10 по 11 классы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с ОВЗ.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3790593"/>
            <a:ext cx="1120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с ОВЗ обучается в общеобразовательной группе или в общеобразовательном классе, для него создают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 (Адаптированную образовательную программу для конкретного ребенка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(Адаптированную основную образовательную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, которая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 на уровень образования — например, младшее звено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ИУП (Индивидуальный учебный план, разрабатывающийся с учетом потребностей конкретного ребенка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 (Специальную индивидуальную программу развития, разрабатывается для ребенка, который не может освоить программу в соответствии с возрастной нормой).</a:t>
            </a:r>
          </a:p>
        </p:txBody>
      </p:sp>
    </p:spTree>
    <p:extLst>
      <p:ext uri="{BB962C8B-B14F-4D97-AF65-F5344CB8AC3E}">
        <p14:creationId xmlns:p14="http://schemas.microsoft.com/office/powerpoint/2010/main" val="17533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3839"/>
            <a:ext cx="9905999" cy="2699657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«Закону об образовании в РФ» существует две категории детей с Особыми Образовательными Потребностями (ООП) :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(Ограниченными возможностями здоровья) — это дети, имеющие недостатки в психическом или (и) физическом развитии, подтвержденные психолого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-педагогической комиссией и препятствующие получению образования без создания специальный условий.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№273 «Об образовании в РФ»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(ч.6 ст.2 Закона от 29 декабря 2012г. №273- ФЗ)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821577"/>
            <a:ext cx="9905999" cy="3692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дети – инвалиды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Инвалид – это лицо, имеющее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Федеральный </a:t>
            </a:r>
            <a:r>
              <a:rPr lang="ru-RU" sz="2000" b="1" dirty="0">
                <a:solidFill>
                  <a:schemeClr val="bg1"/>
                </a:solidFill>
              </a:rPr>
              <a:t>закон №181-ФЗ «О социальной защите инвалидов в РФ»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Статус инвалида присваивает бюро медико- социальной экспертизы.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982" y="87086"/>
            <a:ext cx="108421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разница статусов?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— это ребенок, который нуждается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для доступного и качественного образования. Например, у слабослышащего ребенка может быть статус ребенка с ограниченными возможностями здоровья, так как он нуждается в специальном техническом приспособлении и в специальных пособиях для обучения. При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такого ребенка нет таких ограничений жизнедеятельности, в соответствии с которыми присваивается статус инвалид.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каждому ребенку — инвалиду  требуются специальные условия для получения образования. Например, ребенок с сахарным диабетом не нуждается в специальных условиях для обучения. Следовательно он не имеет статус ребенка с ОВЗ.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 и ребенка – инвалида может быть и у одного ребенка. Например, глухой ребенок получает статус — инвалид и статус ребенка с ОВЗ.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904" y="3872738"/>
            <a:ext cx="10982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ребенок с ОВЗ могут снять.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начальной школы ребенок снова проходит ПМПК. Возможные варианты развития событий: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снимают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диагноз продляют,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меняют на другой в зависимости от новых показателей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конце обучения ребенок с ОВЗ не освоил программу, то он получает свидетельство об обучении и может пройти профессиональную подготовку по доступным специальностям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с ОВЗ получает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он может пойти в среднее или высшее учебное заведение.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605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3" y="335846"/>
            <a:ext cx="11800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категории детей с ОВЗ :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 (Глухие, слабослышащие,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ранооглохшие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позднооглохшие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зрения (Слепые, слабовидящие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речи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интеллекта ( дети с умственной отсталость разной степени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(ЗПР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 двигательного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(ДЦП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 волевой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(расстройство аутистического спектра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множественные нарушениями ( сочетание 2х и более нарушений: дети с умственной отсталостью и ДЦП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79 п.5 ФЗ № 273 «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образовании в Российской Федерации»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64" t="11854" r="19669" b="17852"/>
          <a:stretch/>
        </p:blipFill>
        <p:spPr>
          <a:xfrm>
            <a:off x="278673" y="3378926"/>
            <a:ext cx="5294962" cy="340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56754"/>
            <a:ext cx="9905998" cy="194033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для детей с ОВЗ — это творческая работа по преобразованию тела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Улучшая упражнениями физическое состояние, дети с ограниченными возможностями здоровья открывают для себя новые пути оздоровления,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самореализации.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439" y="1620858"/>
            <a:ext cx="110424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никогда не бывает простой, в том числе и занятия физкультурой, их форма и содержание зависят от того, для какого контингента они проводятся. Данные дети не имеют серьезных противопоказаний против занятий физической культурой и спортом, но требуют особый подход в работе с ними, в частности одним из важных условий является индивидуальный подход.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3" y="3252074"/>
            <a:ext cx="3370218" cy="33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10" y="3252074"/>
            <a:ext cx="4772299" cy="337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4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49" y="335846"/>
            <a:ext cx="10487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представления об окружающем мире;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 отличаются повышенной впечатлительностью (тревожностью): болезненно реагируют на тон голоса, отмечают малейшее изменение в настроении;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таких детей характерна повышенная утомляемость. Они быстро становятся вялыми или раздражительными, плаксивыми, с трудом сосредоточиваются на задании. При неудачах быстро утрачивают интерес, отказываются от выполнения задания. У некоторых детей в результате утомления возникает двигательное беспокойство (во время урока через каждые 10-15 минут делать перерыв, интересоваться самочувствием ребенка);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детей отмечается повышенная возбудимость, беспокойство, склонность к вспышкам раздражительности, упрямству. При обучении такого ребенка следует разговаривать с ним спокойным тоном, проявлять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терпение.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1048" y="3718679"/>
            <a:ext cx="106108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ученику. 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утомления. Использование для этого разнообразных форм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 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активизирующих познавательную деятельность учащихся, развивающих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и формирующих необходимые учебные навыки. 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педагогического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за малейшие успехи, своевременная и тактическая помощь каждому ребёнку, развитие в нём веры в собственные силы и возможности. </a:t>
            </a:r>
          </a:p>
        </p:txBody>
      </p:sp>
    </p:spTree>
    <p:extLst>
      <p:ext uri="{BB962C8B-B14F-4D97-AF65-F5344CB8AC3E}">
        <p14:creationId xmlns:p14="http://schemas.microsoft.com/office/powerpoint/2010/main" val="2590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310</TotalTime>
  <Words>1527</Words>
  <Application>Microsoft Office PowerPoint</Application>
  <PresentationFormat>Широкоэкранный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Tw Cen MT</vt:lpstr>
      <vt:lpstr>Wingdings</vt:lpstr>
      <vt:lpstr>Контур</vt:lpstr>
      <vt:lpstr>«Особенности организации урока физической культуры для обучающихся имеющих статус ОВЗ в рамках современных требований»</vt:lpstr>
      <vt:lpstr>Презентация PowerPoint</vt:lpstr>
      <vt:lpstr>Презентация PowerPoint</vt:lpstr>
      <vt:lpstr>Презентация PowerPoint</vt:lpstr>
      <vt:lpstr>По «Закону об образовании в РФ» существует две категории детей с Особыми Образовательными Потребностями (ООП) :  Дети с ОВЗ (Ограниченными возможностями здоровья) — это дети, имеющие недостатки в психическом или (и) физическом развитии, подтвержденные психолого-медико -педагогической комиссией и препятствующие получению образования без создания специальный условий.  Федеральный закон №273 «Об образовании в РФ» (ч.6 ст.2 Закона от 29 декабря 2012г. №273- ФЗ)</vt:lpstr>
      <vt:lpstr>Презентация PowerPoint</vt:lpstr>
      <vt:lpstr>Презентация PowerPoint</vt:lpstr>
      <vt:lpstr>Физическая культура для детей с ОВЗ — это творческая работа по преобразованию тела.  Улучшая упражнениями физическое состояние, дети с ограниченными возможностями здоровья открывают для себя новые пути оздоровления, совершенствования и самореализации.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организации урока физической культуры для обучающихся имеющих статус ОВЗ в рамках современных требований»</dc:title>
  <dc:creator>Элемент</dc:creator>
  <cp:lastModifiedBy>Элемент</cp:lastModifiedBy>
  <cp:revision>28</cp:revision>
  <dcterms:created xsi:type="dcterms:W3CDTF">2023-04-12T23:48:18Z</dcterms:created>
  <dcterms:modified xsi:type="dcterms:W3CDTF">2023-04-24T02:19:06Z</dcterms:modified>
</cp:coreProperties>
</file>